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5" r:id="rId2"/>
    <p:sldId id="330" r:id="rId3"/>
    <p:sldId id="33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78"/>
    <p:restoredTop sz="96327"/>
  </p:normalViewPr>
  <p:slideViewPr>
    <p:cSldViewPr snapToGrid="0" snapToObjects="1">
      <p:cViewPr varScale="1">
        <p:scale>
          <a:sx n="119" d="100"/>
          <a:sy n="119" d="100"/>
        </p:scale>
        <p:origin x="9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Fleming" userId="161791bae1afb603" providerId="LiveId" clId="{BADD076F-D83B-B643-A822-6C16ECC4FB15}"/>
    <pc:docChg chg="undo custSel delSld modSld">
      <pc:chgData name="Jim Fleming" userId="161791bae1afb603" providerId="LiveId" clId="{BADD076F-D83B-B643-A822-6C16ECC4FB15}" dt="2022-07-31T16:31:44.599" v="375" actId="2696"/>
      <pc:docMkLst>
        <pc:docMk/>
      </pc:docMkLst>
      <pc:sldChg chg="modSp del mod">
        <pc:chgData name="Jim Fleming" userId="161791bae1afb603" providerId="LiveId" clId="{BADD076F-D83B-B643-A822-6C16ECC4FB15}" dt="2022-07-31T16:31:44.599" v="375" actId="2696"/>
        <pc:sldMkLst>
          <pc:docMk/>
          <pc:sldMk cId="1195680594" sldId="257"/>
        </pc:sldMkLst>
        <pc:spChg chg="mod">
          <ac:chgData name="Jim Fleming" userId="161791bae1afb603" providerId="LiveId" clId="{BADD076F-D83B-B643-A822-6C16ECC4FB15}" dt="2022-07-17T18:44:12.470" v="373" actId="139"/>
          <ac:spMkLst>
            <pc:docMk/>
            <pc:sldMk cId="1195680594" sldId="257"/>
            <ac:spMk id="2" creationId="{31839C84-6451-5BC6-C865-DD9DF198695D}"/>
          </ac:spMkLst>
        </pc:spChg>
        <pc:spChg chg="mod">
          <ac:chgData name="Jim Fleming" userId="161791bae1afb603" providerId="LiveId" clId="{BADD076F-D83B-B643-A822-6C16ECC4FB15}" dt="2022-07-17T18:44:14.447" v="374" actId="20577"/>
          <ac:spMkLst>
            <pc:docMk/>
            <pc:sldMk cId="1195680594" sldId="257"/>
            <ac:spMk id="3" creationId="{10DCE511-3773-B21E-D9E1-B6C5E2CB35C3}"/>
          </ac:spMkLst>
        </pc:spChg>
      </pc:sldChg>
      <pc:sldChg chg="addSp modSp mod">
        <pc:chgData name="Jim Fleming" userId="161791bae1afb603" providerId="LiveId" clId="{BADD076F-D83B-B643-A822-6C16ECC4FB15}" dt="2022-07-17T18:43:32.021" v="332" actId="20577"/>
        <pc:sldMkLst>
          <pc:docMk/>
          <pc:sldMk cId="2671222331" sldId="330"/>
        </pc:sldMkLst>
        <pc:spChg chg="mod">
          <ac:chgData name="Jim Fleming" userId="161791bae1afb603" providerId="LiveId" clId="{BADD076F-D83B-B643-A822-6C16ECC4FB15}" dt="2022-07-17T18:43:32.021" v="332" actId="20577"/>
          <ac:spMkLst>
            <pc:docMk/>
            <pc:sldMk cId="2671222331" sldId="330"/>
            <ac:spMk id="2" creationId="{56E8B136-55D1-C229-815B-0FAB21102D38}"/>
          </ac:spMkLst>
        </pc:spChg>
        <pc:spChg chg="mod">
          <ac:chgData name="Jim Fleming" userId="161791bae1afb603" providerId="LiveId" clId="{BADD076F-D83B-B643-A822-6C16ECC4FB15}" dt="2022-07-17T18:42:49.349" v="314" actId="20577"/>
          <ac:spMkLst>
            <pc:docMk/>
            <pc:sldMk cId="2671222331" sldId="330"/>
            <ac:spMk id="3" creationId="{D7D72439-284A-008E-61E4-489A6FFD0D14}"/>
          </ac:spMkLst>
        </pc:spChg>
        <pc:spChg chg="add mod">
          <ac:chgData name="Jim Fleming" userId="161791bae1afb603" providerId="LiveId" clId="{BADD076F-D83B-B643-A822-6C16ECC4FB15}" dt="2022-07-17T18:43:02.108" v="317" actId="1076"/>
          <ac:spMkLst>
            <pc:docMk/>
            <pc:sldMk cId="2671222331" sldId="330"/>
            <ac:spMk id="4" creationId="{40E540DA-794C-C0CA-9E1F-E748624D330E}"/>
          </ac:spMkLst>
        </pc:spChg>
        <pc:cxnChg chg="add mod">
          <ac:chgData name="Jim Fleming" userId="161791bae1afb603" providerId="LiveId" clId="{BADD076F-D83B-B643-A822-6C16ECC4FB15}" dt="2022-07-17T18:42:07.572" v="267" actId="14100"/>
          <ac:cxnSpMkLst>
            <pc:docMk/>
            <pc:sldMk cId="2671222331" sldId="330"/>
            <ac:cxnSpMk id="6" creationId="{6498AFAC-B993-1121-0ED6-695722945534}"/>
          </ac:cxnSpMkLst>
        </pc:cxnChg>
        <pc:cxnChg chg="add mod">
          <ac:chgData name="Jim Fleming" userId="161791bae1afb603" providerId="LiveId" clId="{BADD076F-D83B-B643-A822-6C16ECC4FB15}" dt="2022-07-17T18:42:18.844" v="273" actId="1035"/>
          <ac:cxnSpMkLst>
            <pc:docMk/>
            <pc:sldMk cId="2671222331" sldId="330"/>
            <ac:cxnSpMk id="7" creationId="{4EFE387E-A190-8228-0ECA-1F9D3DDED7B4}"/>
          </ac:cxnSpMkLst>
        </pc:cxnChg>
      </pc:sldChg>
      <pc:sldChg chg="del">
        <pc:chgData name="Jim Fleming" userId="161791bae1afb603" providerId="LiveId" clId="{BADD076F-D83B-B643-A822-6C16ECC4FB15}" dt="2022-07-17T18:43:48.142" v="333" actId="2696"/>
        <pc:sldMkLst>
          <pc:docMk/>
          <pc:sldMk cId="2130758618" sldId="333"/>
        </pc:sldMkLst>
      </pc:sldChg>
      <pc:sldChg chg="del">
        <pc:chgData name="Jim Fleming" userId="161791bae1afb603" providerId="LiveId" clId="{BADD076F-D83B-B643-A822-6C16ECC4FB15}" dt="2022-07-17T18:43:48.591" v="334" actId="2696"/>
        <pc:sldMkLst>
          <pc:docMk/>
          <pc:sldMk cId="1399247090" sldId="334"/>
        </pc:sldMkLst>
      </pc:sldChg>
      <pc:sldChg chg="del">
        <pc:chgData name="Jim Fleming" userId="161791bae1afb603" providerId="LiveId" clId="{BADD076F-D83B-B643-A822-6C16ECC4FB15}" dt="2022-07-17T18:43:49.332" v="335" actId="2696"/>
        <pc:sldMkLst>
          <pc:docMk/>
          <pc:sldMk cId="1821308011" sldId="335"/>
        </pc:sldMkLst>
      </pc:sldChg>
      <pc:sldChg chg="del">
        <pc:chgData name="Jim Fleming" userId="161791bae1afb603" providerId="LiveId" clId="{BADD076F-D83B-B643-A822-6C16ECC4FB15}" dt="2022-07-17T18:43:49.813" v="336" actId="2696"/>
        <pc:sldMkLst>
          <pc:docMk/>
          <pc:sldMk cId="829528763" sldId="336"/>
        </pc:sldMkLst>
      </pc:sldChg>
      <pc:sldChg chg="del">
        <pc:chgData name="Jim Fleming" userId="161791bae1afb603" providerId="LiveId" clId="{BADD076F-D83B-B643-A822-6C16ECC4FB15}" dt="2022-07-17T18:43:50.953" v="337" actId="2696"/>
        <pc:sldMkLst>
          <pc:docMk/>
          <pc:sldMk cId="3704001539" sldId="337"/>
        </pc:sldMkLst>
      </pc:sldChg>
      <pc:sldChg chg="del">
        <pc:chgData name="Jim Fleming" userId="161791bae1afb603" providerId="LiveId" clId="{BADD076F-D83B-B643-A822-6C16ECC4FB15}" dt="2022-07-17T18:36:20.186" v="32" actId="2696"/>
        <pc:sldMkLst>
          <pc:docMk/>
          <pc:sldMk cId="662632925" sldId="33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31742-FE4A-DF21-181E-491D220DA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4C0981-8082-CA49-DEA3-807299CAD1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94BF2-34CD-FA0C-16CE-14759045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7/31/22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C293A-A48F-9F14-FEBE-894F645B3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B0F79-C7E7-0AE2-1B69-287434A78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47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82D2B-C171-0305-E536-913C6D5D8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E0C185-8E74-8563-CB07-9905216740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BC73F-5519-1200-3175-D0C349884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7/31/22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D47A3-388D-8B5B-F989-645015819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1AFC2-81D2-A57E-D4D9-58367CADB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89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92958A-E03D-FD09-8E0B-12B58D19A9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9A3111-93B9-1A6C-C915-D972FF7EC1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A8FF8-D193-7C3B-98DC-FCEE865A8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7/31/22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3F39D-2670-E145-3447-C13DE766E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CBFD1-CF94-328B-8AC8-3C68AD318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6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DEE3F-81F1-36D6-05ED-4C1AD08D0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96BE0-67A8-9042-77E0-E2B54C650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C8BA6-57C3-3BE6-E71F-0F07CCD4B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7/31/22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4DDE9-318F-1D3B-F770-2AEBABCBE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B864F-99DE-CE95-6C42-8A57C508C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1EED6-5F0A-5E80-D460-A31022D11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53A887-E069-0407-20CC-E53AAA209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2482A-C774-9475-B1C9-04A46E804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7/31/22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3F4AC-8D86-735E-BDAF-77A4590CB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B84EE0-069E-DC5B-33CA-42CFFA7F7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7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169B6-7C2B-F01C-896E-9FE72AA56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8EED1-C2A6-97B5-F89D-AA3C58761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792AAC-F8C0-881B-AAD3-3B66422AC6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1AF9B-3CB9-E2C2-7AC5-2885B0BDA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7/31/22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932DC8-E4BC-46A7-E177-A7B0B464E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65A80-BBAB-F60E-A8E3-2C74100BB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5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B5DF0-1D20-E5FF-B508-2B30A9696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F7AED-1FB4-360A-048E-D8188425D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8D26BD-8098-D414-60D2-6D2D0A885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BB491D-D107-CD8E-D881-81F3EC7225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682D96-E7B3-45AA-035D-9F9D4D1DCA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40F1F-0046-2CE3-FD5B-E207A1D3D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7/31/22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831B9A-2D95-11DF-A549-82B505F5F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036022-58DE-021E-C010-B18428565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3E17-F2F3-CFCA-C77F-2C4DAE8C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2095AF-9808-D98E-B9A7-034589978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7/31/22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61AABD-D582-1A33-DFD7-5B6CF7F79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014ADF-4F77-82D2-3D86-2146A4972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4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A9D0E6-B5F0-94E1-C5ED-E9333D489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7/31/22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3488CE-BB5B-FE52-D607-1B71F68F8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057F63-024A-729F-DF89-A7045A6E1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16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7CB3A-0BC4-C0C1-3E64-2FFDC402C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F690B-6DEF-744D-FB27-022ED602C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E58906-4367-208A-AB83-D2DEC4E095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1532B7-438D-77F4-BB53-06683A84E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7/31/22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F21433-BF79-27F1-59C6-6B83268F8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42583B-7CD4-0347-3A50-A9B8B26B8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30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D06DB-FBC6-031B-15D6-04822DC44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DE1BBC-589A-DCF0-7B98-E5309B836B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31858-DF39-6E5F-E36F-46F0A81716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D7D5AD-6CCA-0C7F-DDFD-1C358C174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7/31/22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0AF4EB-819A-5734-1879-3FD5F64AA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334B37-71DC-752F-2EDD-789CC0B68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71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5F399B-FE2D-3620-7923-7C005DF9A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3A4965-760A-5C01-6DB0-3822BC86F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15F56-A705-EB58-815D-C213F4C9F7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C33E9-E4FE-F046-A28D-7F18E57B41B7}" type="datetimeFigureOut">
              <a:rPr lang="en-US" smtClean="0"/>
              <a:t>7/31/22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DB01E-EF8F-942F-2955-EDE8D37AAC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6D455-0AC1-1853-CA0A-E2435C25A3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90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60F7FF2C-727C-1F82-45C3-2151B2A44E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wooden table&#10;&#10;Description automatically generated">
            <a:extLst>
              <a:ext uri="{FF2B5EF4-FFF2-40B4-BE49-F238E27FC236}">
                <a16:creationId xmlns:a16="http://schemas.microsoft.com/office/drawing/2014/main" id="{DCDD18F8-B760-D14E-9D55-75A286130C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l="2180" r="8932"/>
          <a:stretch/>
        </p:blipFill>
        <p:spPr>
          <a:xfrm>
            <a:off x="0" y="10"/>
            <a:ext cx="12192000" cy="685799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BD0E5CF6-B0E8-B94B-95C6-F2BC98C76106}"/>
              </a:ext>
            </a:extLst>
          </p:cNvPr>
          <p:cNvSpPr txBox="1">
            <a:spLocks/>
          </p:cNvSpPr>
          <p:nvPr/>
        </p:nvSpPr>
        <p:spPr>
          <a:xfrm>
            <a:off x="541288" y="1065862"/>
            <a:ext cx="5554711" cy="4726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b="1" i="0" kern="1200" cap="all" spc="800" baseline="0">
                <a:solidFill>
                  <a:schemeClr val="bg1"/>
                </a:solidFill>
                <a:latin typeface="+mn-lt"/>
                <a:ea typeface="+mj-ea"/>
                <a:cs typeface="Gill Sans Light" panose="020B0302020104020203" pitchFamily="34" charset="-79"/>
              </a:defRPr>
            </a:lvl1pPr>
          </a:lstStyle>
          <a:p>
            <a:pPr algn="r">
              <a:spcAft>
                <a:spcPts val="600"/>
              </a:spcAft>
            </a:pPr>
            <a:r>
              <a:rPr lang="en-US" sz="4800" cap="none" spc="0" dirty="0">
                <a:solidFill>
                  <a:srgbClr val="FFFFFF"/>
                </a:solidFill>
                <a:latin typeface="Lato" panose="020F0502020204030203" pitchFamily="34" charset="77"/>
                <a:cs typeface="+mj-cs"/>
              </a:rPr>
              <a:t>Welcome to</a:t>
            </a:r>
          </a:p>
          <a:p>
            <a:pPr algn="r">
              <a:spcAft>
                <a:spcPts val="600"/>
              </a:spcAft>
            </a:pPr>
            <a:r>
              <a:rPr lang="en-US" sz="4800" cap="none" spc="0" dirty="0">
                <a:solidFill>
                  <a:srgbClr val="FFFFFF"/>
                </a:solidFill>
                <a:latin typeface="Lato" panose="020F0502020204030203" pitchFamily="34" charset="77"/>
                <a:cs typeface="+mj-cs"/>
              </a:rPr>
              <a:t>Our Sunday School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6C94E09-B421-0741-83AD-DD307BFA532E}"/>
              </a:ext>
            </a:extLst>
          </p:cNvPr>
          <p:cNvSpPr txBox="1">
            <a:spLocks/>
          </p:cNvSpPr>
          <p:nvPr/>
        </p:nvSpPr>
        <p:spPr>
          <a:xfrm>
            <a:off x="6726621" y="1065862"/>
            <a:ext cx="4924090" cy="4726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b="1" i="0" kern="1200" cap="all" spc="800" baseline="0">
                <a:solidFill>
                  <a:schemeClr val="bg1"/>
                </a:solidFill>
                <a:latin typeface="+mn-lt"/>
                <a:ea typeface="+mj-ea"/>
                <a:cs typeface="Gill Sans Light" panose="020B0302020104020203" pitchFamily="34" charset="-79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4000" b="0" cap="none" spc="0" dirty="0">
                <a:solidFill>
                  <a:srgbClr val="FFFFFF"/>
                </a:solidFill>
                <a:latin typeface="Lato" panose="020F0502020204030203" pitchFamily="34" charset="77"/>
                <a:ea typeface="+mn-ea"/>
                <a:cs typeface="+mn-cs"/>
              </a:rPr>
              <a:t>We’ll start at 9:07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C497FE-C1DB-C493-ABBC-80110EAED1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8610" y="2286000"/>
            <a:ext cx="25400" cy="22987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E58DA0E-75A3-B2A7-2042-4E5064C73441}"/>
              </a:ext>
            </a:extLst>
          </p:cNvPr>
          <p:cNvSpPr txBox="1">
            <a:spLocks/>
          </p:cNvSpPr>
          <p:nvPr/>
        </p:nvSpPr>
        <p:spPr>
          <a:xfrm>
            <a:off x="541289" y="5462123"/>
            <a:ext cx="11109421" cy="1021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b="1" i="0" kern="1200" cap="all" spc="800" baseline="0">
                <a:solidFill>
                  <a:schemeClr val="bg1"/>
                </a:solidFill>
                <a:latin typeface="+mn-lt"/>
                <a:ea typeface="+mj-ea"/>
                <a:cs typeface="Gill Sans Light" panose="020B0302020104020203" pitchFamily="34" charset="-79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400" b="0" cap="none" spc="0" dirty="0">
                <a:solidFill>
                  <a:srgbClr val="FFFFFF"/>
                </a:solidFill>
                <a:latin typeface="Lato" panose="020F0502020204030203" pitchFamily="34" charset="77"/>
                <a:ea typeface="+mn-ea"/>
                <a:cs typeface="+mn-cs"/>
              </a:rPr>
              <a:t>visit OurSundaySchool.com for more about our class</a:t>
            </a:r>
          </a:p>
        </p:txBody>
      </p:sp>
    </p:spTree>
    <p:extLst>
      <p:ext uri="{BB962C8B-B14F-4D97-AF65-F5344CB8AC3E}">
        <p14:creationId xmlns:p14="http://schemas.microsoft.com/office/powerpoint/2010/main" val="2585106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72439-284A-008E-61E4-489A6FFD0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32" y="2016252"/>
            <a:ext cx="10954796" cy="4123944"/>
          </a:xfrm>
        </p:spPr>
        <p:txBody>
          <a:bodyPr anchor="t">
            <a:noAutofit/>
          </a:bodyPr>
          <a:lstStyle/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Preparing for Philippians 1:1-30</a:t>
            </a:r>
          </a:p>
          <a:p>
            <a:pPr marL="573087" lvl="1" indent="0">
              <a:buNone/>
            </a:pPr>
            <a:r>
              <a:rPr lang="en-US" sz="4000" dirty="0">
                <a:solidFill>
                  <a:schemeClr val="bg1"/>
                </a:solidFill>
                <a:latin typeface="Avenir Next" panose="020B0503020202020204" pitchFamily="34" charset="0"/>
              </a:rPr>
              <a:t>Pray with others</a:t>
            </a:r>
          </a:p>
          <a:p>
            <a:pPr marL="573087" lvl="1" indent="0">
              <a:buNone/>
            </a:pPr>
            <a:r>
              <a:rPr lang="en-US" sz="4000" dirty="0">
                <a:solidFill>
                  <a:schemeClr val="bg1"/>
                </a:solidFill>
                <a:latin typeface="Avenir Next" panose="020B0503020202020204" pitchFamily="34" charset="0"/>
              </a:rPr>
              <a:t>Hear with others</a:t>
            </a:r>
          </a:p>
          <a:p>
            <a:pPr marL="573087" lvl="1" indent="0">
              <a:buNone/>
            </a:pPr>
            <a:r>
              <a:rPr lang="en-US" sz="4000" dirty="0">
                <a:solidFill>
                  <a:schemeClr val="bg1"/>
                </a:solidFill>
                <a:latin typeface="Avenir Next" panose="020B0503020202020204" pitchFamily="34" charset="0"/>
              </a:rPr>
              <a:t>Think with others</a:t>
            </a:r>
          </a:p>
          <a:p>
            <a:pPr marL="573087" lvl="1" indent="0">
              <a:buNone/>
            </a:pPr>
            <a:r>
              <a:rPr lang="en-US" sz="4000" dirty="0">
                <a:solidFill>
                  <a:schemeClr val="bg1"/>
                </a:solidFill>
                <a:latin typeface="Avenir Next" panose="020B0503020202020204" pitchFamily="34" charset="0"/>
              </a:rPr>
              <a:t>Study with others		In class, as a table</a:t>
            </a:r>
          </a:p>
          <a:p>
            <a:pPr marL="573087" lvl="1" indent="0">
              <a:buNone/>
            </a:pPr>
            <a:r>
              <a:rPr lang="en-US" sz="4000" dirty="0">
                <a:solidFill>
                  <a:schemeClr val="bg1"/>
                </a:solidFill>
                <a:latin typeface="Avenir Next" panose="020B0503020202020204" pitchFamily="34" charset="0"/>
              </a:rPr>
              <a:t>Share with others</a:t>
            </a:r>
          </a:p>
          <a:p>
            <a:pPr marL="573087" lvl="1" indent="0">
              <a:buNone/>
            </a:pPr>
            <a:r>
              <a:rPr lang="en-US" sz="4000" dirty="0">
                <a:solidFill>
                  <a:schemeClr val="bg1"/>
                </a:solidFill>
                <a:latin typeface="Avenir Next" panose="020B0503020202020204" pitchFamily="34" charset="0"/>
              </a:rPr>
              <a:t>Invite others			After class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8B136-55D1-C229-815B-0FAB2110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31" y="681228"/>
            <a:ext cx="10157555" cy="11978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  <a:t>Today’s class (page 16)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76972D-22C4-F901-AF69-A66D2D1DD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42" y="822960"/>
            <a:ext cx="25400" cy="914400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0E540DA-794C-C0CA-9E1F-E748624D330E}"/>
              </a:ext>
            </a:extLst>
          </p:cNvPr>
          <p:cNvSpPr txBox="1">
            <a:spLocks/>
          </p:cNvSpPr>
          <p:nvPr/>
        </p:nvSpPr>
        <p:spPr>
          <a:xfrm>
            <a:off x="5833915" y="2984643"/>
            <a:ext cx="5265472" cy="6464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3087" lvl="1" indent="0">
              <a:buFont typeface="Arial" panose="020B0604020202020204" pitchFamily="34" charset="0"/>
              <a:buNone/>
            </a:pPr>
            <a:r>
              <a:rPr lang="en-US" sz="4000" dirty="0">
                <a:solidFill>
                  <a:schemeClr val="bg1"/>
                </a:solidFill>
                <a:latin typeface="Avenir Next" panose="020B0503020202020204" pitchFamily="34" charset="0"/>
              </a:rPr>
              <a:t>In class, as a class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498AFAC-B993-1121-0ED6-695722945534}"/>
              </a:ext>
            </a:extLst>
          </p:cNvPr>
          <p:cNvCxnSpPr>
            <a:cxnSpLocks/>
          </p:cNvCxnSpPr>
          <p:nvPr/>
        </p:nvCxnSpPr>
        <p:spPr>
          <a:xfrm flipH="1">
            <a:off x="1602769" y="3873357"/>
            <a:ext cx="4231146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FE387E-A190-8228-0ECA-1F9D3DDED7B4}"/>
              </a:ext>
            </a:extLst>
          </p:cNvPr>
          <p:cNvCxnSpPr>
            <a:cxnSpLocks/>
          </p:cNvCxnSpPr>
          <p:nvPr/>
        </p:nvCxnSpPr>
        <p:spPr>
          <a:xfrm flipH="1">
            <a:off x="1602769" y="5702157"/>
            <a:ext cx="4150759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1222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72439-284A-008E-61E4-489A6FFD0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32" y="2016252"/>
            <a:ext cx="10954796" cy="4123944"/>
          </a:xfrm>
        </p:spPr>
        <p:txBody>
          <a:bodyPr anchor="t">
            <a:noAutofit/>
          </a:bodyPr>
          <a:lstStyle/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Write down your prayer requests (on the Weekly Update or in the comments)</a:t>
            </a:r>
          </a:p>
          <a:p>
            <a:pPr marL="582613" indent="-571500"/>
            <a:endParaRPr lang="en-US" sz="1600" dirty="0">
              <a:solidFill>
                <a:schemeClr val="bg1"/>
              </a:solidFill>
              <a:latin typeface="Avenir Next" panose="020B0503020202020204" pitchFamily="34" charset="0"/>
            </a:endParaRPr>
          </a:p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Lean in, engage, and pray for someone not with you</a:t>
            </a:r>
          </a:p>
          <a:p>
            <a:pPr marL="582613" indent="-571500"/>
            <a:endParaRPr lang="en-US" sz="1600" dirty="0">
              <a:solidFill>
                <a:schemeClr val="bg1"/>
              </a:solidFill>
              <a:latin typeface="Avenir Next" panose="020B0503020202020204" pitchFamily="34" charset="0"/>
            </a:endParaRPr>
          </a:p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Go worship</a:t>
            </a:r>
          </a:p>
          <a:p>
            <a:pPr marL="11113" indent="0">
              <a:buNone/>
            </a:pPr>
            <a:endParaRPr lang="en-US" sz="4400" dirty="0">
              <a:solidFill>
                <a:schemeClr val="bg1"/>
              </a:solidFill>
              <a:latin typeface="Avenir Next" panose="020B0503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8B136-55D1-C229-815B-0FAB2110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32" y="681228"/>
            <a:ext cx="5154168" cy="11978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  <a:t>Prayer Time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76972D-22C4-F901-AF69-A66D2D1DD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42" y="822960"/>
            <a:ext cx="25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178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95</Words>
  <Application>Microsoft Macintosh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Avenir Next</vt:lpstr>
      <vt:lpstr>Calibri</vt:lpstr>
      <vt:lpstr>Calibri Light</vt:lpstr>
      <vt:lpstr>Lato</vt:lpstr>
      <vt:lpstr>Office Theme</vt:lpstr>
      <vt:lpstr>PowerPoint Presentation</vt:lpstr>
      <vt:lpstr>Today’s class (page 16)</vt:lpstr>
      <vt:lpstr>Prayer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Fleming</dc:creator>
  <cp:lastModifiedBy>Jim Fleming</cp:lastModifiedBy>
  <cp:revision>1</cp:revision>
  <dcterms:created xsi:type="dcterms:W3CDTF">2022-07-16T19:21:48Z</dcterms:created>
  <dcterms:modified xsi:type="dcterms:W3CDTF">2022-07-31T16:31:46Z</dcterms:modified>
</cp:coreProperties>
</file>